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8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88A1D6-6FDC-4CF1-B603-6EE6C915DF02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7C64A5-6DB2-411B-BCAA-EC8DE35EB0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28614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/>
                <a:cs typeface="Aharoni" pitchFamily="2" charset="-79"/>
              </a:rPr>
              <a:t>Индивидуальная программа подготовки </a:t>
            </a:r>
            <a:r>
              <a:rPr lang="ru-RU" sz="3200" b="1" dirty="0" smtClean="0">
                <a:solidFill>
                  <a:schemeClr val="tx1"/>
                </a:solidFill>
                <a:effectLst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cs typeface="Aharoni" pitchFamily="2" charset="-79"/>
              </a:rPr>
              <a:t/>
            </a:r>
            <a:br>
              <a:rPr lang="ru-RU" sz="3200" i="1" dirty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3200" b="0" i="1" dirty="0">
                <a:solidFill>
                  <a:schemeClr val="tx1"/>
                </a:solidFill>
                <a:effectLst/>
                <a:cs typeface="Aharoni" pitchFamily="2" charset="-79"/>
              </a:rPr>
              <a:t>перспективных  обучающихся  МБУ ДО ДЮСШ «ОЛИМП» </a:t>
            </a:r>
            <a:br>
              <a:rPr lang="ru-RU" sz="3200" b="0" i="1" dirty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3200" b="0" i="1" dirty="0">
                <a:solidFill>
                  <a:schemeClr val="tx1"/>
                </a:solidFill>
                <a:effectLst/>
                <a:cs typeface="Aharoni" pitchFamily="2" charset="-79"/>
              </a:rPr>
              <a:t>по спортивному единоборству  </a:t>
            </a:r>
            <a:r>
              <a:rPr lang="ru-RU" sz="3200" i="1" dirty="0">
                <a:solidFill>
                  <a:schemeClr val="tx1"/>
                </a:solidFill>
                <a:effectLst/>
                <a:cs typeface="Aharoni" pitchFamily="2" charset="-79"/>
              </a:rPr>
              <a:t/>
            </a:r>
            <a:br>
              <a:rPr lang="ru-RU" sz="3200" i="1" dirty="0">
                <a:solidFill>
                  <a:schemeClr val="tx1"/>
                </a:solidFill>
                <a:effectLst/>
                <a:cs typeface="Aharoni" pitchFamily="2" charset="-79"/>
              </a:rPr>
            </a:br>
            <a:r>
              <a:rPr lang="ru-RU" sz="3200" b="1" i="1" dirty="0" err="1">
                <a:solidFill>
                  <a:schemeClr val="tx1"/>
                </a:solidFill>
                <a:effectLst/>
                <a:cs typeface="Aharoni" pitchFamily="2" charset="-79"/>
              </a:rPr>
              <a:t>тхэквондо</a:t>
            </a:r>
            <a:r>
              <a:rPr lang="ru-RU" sz="3200" b="1" i="1" dirty="0">
                <a:solidFill>
                  <a:schemeClr val="tx1"/>
                </a:solidFill>
                <a:effectLst/>
                <a:cs typeface="Aharoni" pitchFamily="2" charset="-79"/>
              </a:rPr>
              <a:t> ИТФ</a:t>
            </a:r>
            <a:r>
              <a:rPr lang="ru-RU" sz="2800" dirty="0">
                <a:solidFill>
                  <a:srgbClr val="FF9933"/>
                </a:solidFill>
              </a:rPr>
              <a:t/>
            </a:r>
            <a:br>
              <a:rPr lang="ru-RU" sz="2800" dirty="0">
                <a:solidFill>
                  <a:srgbClr val="FF9933"/>
                </a:solidFill>
              </a:rPr>
            </a:br>
            <a:endParaRPr lang="ru-RU" sz="2800" dirty="0">
              <a:solidFill>
                <a:srgbClr val="FF99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7415242" cy="1857388"/>
          </a:xfrm>
        </p:spPr>
        <p:txBody>
          <a:bodyPr>
            <a:normAutofit/>
          </a:bodyPr>
          <a:lstStyle/>
          <a:p>
            <a:pPr algn="r"/>
            <a:r>
              <a:rPr lang="ru-RU" sz="1400" b="1" i="1" dirty="0"/>
              <a:t>Авторы программы</a:t>
            </a:r>
            <a:r>
              <a:rPr lang="ru-RU" sz="1400" b="1" i="1" dirty="0" smtClean="0"/>
              <a:t>:</a:t>
            </a:r>
          </a:p>
          <a:p>
            <a:pPr algn="r"/>
            <a:r>
              <a:rPr lang="ru-RU" sz="1400" b="1" i="1" dirty="0" smtClean="0"/>
              <a:t> </a:t>
            </a:r>
            <a:endParaRPr lang="ru-RU" sz="1400" dirty="0"/>
          </a:p>
          <a:p>
            <a:pPr algn="l"/>
            <a:r>
              <a:rPr lang="ru-RU" sz="1400" b="1" i="1" dirty="0" smtClean="0"/>
              <a:t>                                                                                                 Монастырева Людмила Ивановна – </a:t>
            </a:r>
          </a:p>
          <a:p>
            <a:pPr algn="l"/>
            <a:r>
              <a:rPr lang="ru-RU" sz="1400" b="1" i="1" dirty="0" smtClean="0"/>
              <a:t>                                                                                                                           инструктор-методист  </a:t>
            </a:r>
            <a:endParaRPr lang="ru-RU" sz="1400" b="1" i="1" dirty="0"/>
          </a:p>
          <a:p>
            <a:pPr algn="l"/>
            <a:r>
              <a:rPr lang="ru-RU" sz="1400" b="1" i="1" dirty="0" smtClean="0"/>
              <a:t>                                                                                                </a:t>
            </a:r>
            <a:endParaRPr lang="ru-RU" sz="1400" dirty="0"/>
          </a:p>
          <a:p>
            <a:pPr algn="l"/>
            <a:r>
              <a:rPr lang="ru-RU" sz="1400" b="1" i="1" dirty="0" smtClean="0"/>
              <a:t>                                                                                                Хон Евгений Илларионович </a:t>
            </a:r>
            <a:r>
              <a:rPr lang="ru-RU" sz="1400" b="1" i="1" dirty="0"/>
              <a:t>– </a:t>
            </a:r>
            <a:r>
              <a:rPr lang="ru-RU" sz="1400" b="1" i="1" dirty="0" smtClean="0"/>
              <a:t> </a:t>
            </a:r>
          </a:p>
          <a:p>
            <a:pPr algn="l"/>
            <a:r>
              <a:rPr lang="ru-RU" sz="1400" b="1" i="1" dirty="0" smtClean="0"/>
              <a:t>                                                                                                                            тренер-преподаватель</a:t>
            </a:r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ransition advTm="528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0009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Первенство Южного федерального округа 2016, 2017  года</a:t>
            </a:r>
          </a:p>
          <a:p>
            <a:endParaRPr lang="ru-RU" sz="1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Корнюшин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Антон  -  1 место</a:t>
            </a:r>
          </a:p>
          <a:p>
            <a:endParaRPr lang="ru-RU" dirty="0"/>
          </a:p>
        </p:txBody>
      </p:sp>
      <p:pic>
        <p:nvPicPr>
          <p:cNvPr id="3" name="Рисунок 2" descr="IMG_2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3074839" cy="4643470"/>
          </a:xfrm>
          <a:prstGeom prst="rect">
            <a:avLst/>
          </a:prstGeom>
        </p:spPr>
      </p:pic>
      <p:pic>
        <p:nvPicPr>
          <p:cNvPr id="4" name="Рисунок 3" descr="IMG_29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357298"/>
            <a:ext cx="3074839" cy="4714908"/>
          </a:xfrm>
          <a:prstGeom prst="rect">
            <a:avLst/>
          </a:prstGeom>
        </p:spPr>
      </p:pic>
    </p:spTree>
  </p:cSld>
  <p:clrMapOvr>
    <a:masterClrMapping/>
  </p:clrMapOvr>
  <p:transition advTm="5429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57232"/>
            <a:ext cx="80724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Первенство России 2016, 2017 года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Корнюшин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Антон                                                    Иванов  Максим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3" name="Рисунок 2" descr="IMG_6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643338" cy="4643470"/>
          </a:xfrm>
          <a:prstGeom prst="rect">
            <a:avLst/>
          </a:prstGeom>
        </p:spPr>
      </p:pic>
      <p:pic>
        <p:nvPicPr>
          <p:cNvPr id="4" name="Рисунок 3" descr="IMG_6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3500462" cy="4643470"/>
          </a:xfrm>
          <a:prstGeom prst="rect">
            <a:avLst/>
          </a:prstGeom>
        </p:spPr>
      </p:pic>
    </p:spTree>
  </p:cSld>
  <p:clrMapOvr>
    <a:masterClrMapping/>
  </p:clrMapOvr>
  <p:transition advTm="5054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714356"/>
            <a:ext cx="79296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Первенство Европы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Корнюшин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нтон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4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714776" cy="4714884"/>
          </a:xfrm>
          <a:prstGeom prst="rect">
            <a:avLst/>
          </a:prstGeom>
        </p:spPr>
      </p:pic>
      <p:pic>
        <p:nvPicPr>
          <p:cNvPr id="4" name="Рисунок 3" descr="IMG_4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714488"/>
            <a:ext cx="4643470" cy="3714752"/>
          </a:xfrm>
          <a:prstGeom prst="rect">
            <a:avLst/>
          </a:prstGeom>
        </p:spPr>
      </p:pic>
    </p:spTree>
  </p:cSld>
  <p:clrMapOvr>
    <a:masterClrMapping/>
  </p:clrMapOvr>
  <p:transition advTm="4976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714356"/>
            <a:ext cx="2023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Первенство Мира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img_5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000892" cy="5286388"/>
          </a:xfrm>
          <a:prstGeom prst="rect">
            <a:avLst/>
          </a:prstGeom>
        </p:spPr>
      </p:pic>
    </p:spTree>
  </p:cSld>
  <p:clrMapOvr>
    <a:masterClrMapping/>
  </p:clrMapOvr>
  <p:transition advTm="5273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2865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методическим документом, отвечающим современным требованиям подготовки высококвалифицированных спортсменов по </a:t>
            </a:r>
            <a:r>
              <a:rPr lang="ru-RU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ИТФ.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для индивидуальной подготовки учащихся отделения </a:t>
            </a:r>
            <a:r>
              <a:rPr lang="ru-RU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ИТФ,  прошедших обучение на этапах начальной подготовки и   начальной специализации,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имеющих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спортивный разряд по избранному виду спорта и выполнивших контрольные нормативы по ОФП и СФП, в возрасте 14-17 лет, принимающих участие в соревнованиях не ниже краевого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уровня.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 в углубленном  индивидуальном  прохождении учебного материала  по избранному виду спорта.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 программы – тренеры-преподаватели, методисты, обучающиеся и их родители.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35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356" y="1214422"/>
            <a:ext cx="4857784" cy="2000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Участники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образовательного процесса  программы индивидуальной подготовки перспективных спортсменов по </a:t>
            </a:r>
            <a:r>
              <a:rPr lang="ru-RU" b="1" dirty="0" err="1">
                <a:solidFill>
                  <a:srgbClr val="002060"/>
                </a:solidFill>
              </a:rPr>
              <a:t>тхэквондо</a:t>
            </a:r>
            <a:r>
              <a:rPr lang="ru-RU" b="1" dirty="0">
                <a:solidFill>
                  <a:srgbClr val="002060"/>
                </a:solidFill>
              </a:rPr>
              <a:t> ИТФ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14884"/>
            <a:ext cx="2428892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Тренерско-преподавательский состав, методический отдел ДЮСШ «ОЛИМП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643446"/>
            <a:ext cx="2571768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Обучающиеся – спортсмены ДЮСШ «ОЛИМП» по </a:t>
            </a:r>
            <a:r>
              <a:rPr lang="ru-RU" b="1" dirty="0" err="1">
                <a:solidFill>
                  <a:srgbClr val="002060"/>
                </a:solidFill>
              </a:rPr>
              <a:t>тхэквондо</a:t>
            </a:r>
            <a:r>
              <a:rPr lang="ru-RU" b="1" dirty="0">
                <a:solidFill>
                  <a:srgbClr val="002060"/>
                </a:solidFill>
              </a:rPr>
              <a:t> ИТФ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4643446"/>
            <a:ext cx="2500330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Родительский комитет, общественные </a:t>
            </a:r>
            <a:r>
              <a:rPr lang="ru-RU" b="1" dirty="0" smtClean="0">
                <a:solidFill>
                  <a:srgbClr val="002060"/>
                </a:solidFill>
              </a:rPr>
              <a:t>организации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(Федерация тхэквондо)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sz="1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3357562"/>
            <a:ext cx="285752" cy="128588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7102">
            <a:off x="1817111" y="3244347"/>
            <a:ext cx="285752" cy="154960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947079">
            <a:off x="6613195" y="3196709"/>
            <a:ext cx="285752" cy="148273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38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480" y="571480"/>
            <a:ext cx="5500726" cy="2571768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Основные цели программы индивидуальной подготовки  перспективных спортсменов  по </a:t>
            </a:r>
            <a:r>
              <a:rPr lang="ru-RU" sz="2000" b="1" dirty="0" err="1">
                <a:solidFill>
                  <a:srgbClr val="002060"/>
                </a:solidFill>
              </a:rPr>
              <a:t>тхэквондо</a:t>
            </a:r>
            <a:r>
              <a:rPr lang="ru-RU" sz="2000" b="1" dirty="0">
                <a:solidFill>
                  <a:srgbClr val="002060"/>
                </a:solidFill>
              </a:rPr>
              <a:t> ИТФ</a:t>
            </a:r>
          </a:p>
          <a:p>
            <a:pPr algn="ctr"/>
            <a:endParaRPr lang="ru-RU" sz="1000" dirty="0"/>
          </a:p>
        </p:txBody>
      </p:sp>
      <p:sp>
        <p:nvSpPr>
          <p:cNvPr id="4" name="Стрелка вниз 3"/>
          <p:cNvSpPr/>
          <p:nvPr/>
        </p:nvSpPr>
        <p:spPr>
          <a:xfrm rot="1410810">
            <a:off x="2873277" y="3018061"/>
            <a:ext cx="428628" cy="140712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293476">
            <a:off x="5809849" y="2987022"/>
            <a:ext cx="428628" cy="138145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429132"/>
            <a:ext cx="3929090" cy="20717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Оказание  тренерам-преподавателям помощи в планировании и организации тренировочной и соревновательной деятельности  при индивидуальной подготовки обучающихся</a:t>
            </a:r>
          </a:p>
          <a:p>
            <a:pPr algn="ctr"/>
            <a:endParaRPr lang="ru-RU" sz="1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4357694"/>
            <a:ext cx="4286280" cy="21431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1600" b="1" dirty="0">
                <a:solidFill>
                  <a:srgbClr val="002060"/>
                </a:solidFill>
              </a:rPr>
              <a:t>методической основы подготовки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обучающихся – спортсменов,  членов сборной команды  города, Краснодарского края, принимающих участие в соревнованиях  краевого, Всероссийского и Международного уровня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ransition advTm="5008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785794"/>
            <a:ext cx="5786478" cy="121444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Основные задачи реализации      программы индивидуальной подготовки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00034" y="2214554"/>
            <a:ext cx="8215370" cy="1571636"/>
          </a:xfrm>
          <a:prstGeom prst="flowChartPunchedTap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 err="1" smtClean="0">
                <a:solidFill>
                  <a:srgbClr val="002060"/>
                </a:solidFill>
              </a:rPr>
              <a:t>Дальнейшен</a:t>
            </a:r>
            <a:r>
              <a:rPr lang="ru-RU" sz="1600" b="1" i="1" dirty="0" smtClean="0">
                <a:solidFill>
                  <a:srgbClr val="002060"/>
                </a:solidFill>
              </a:rPr>
              <a:t>е</a:t>
            </a:r>
            <a:r>
              <a:rPr lang="en-US" sz="1600" b="1" i="1" dirty="0" smtClean="0">
                <a:solidFill>
                  <a:srgbClr val="002060"/>
                </a:solidFill>
              </a:rPr>
              <a:t>е </a:t>
            </a:r>
            <a:r>
              <a:rPr lang="en-US" sz="1600" b="1" i="1" dirty="0" err="1">
                <a:solidFill>
                  <a:srgbClr val="002060"/>
                </a:solidFill>
              </a:rPr>
              <a:t>повышение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спортивного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ма</a:t>
            </a:r>
            <a:r>
              <a:rPr lang="ru-RU" sz="1600" b="1" i="1" dirty="0" smtClean="0">
                <a:solidFill>
                  <a:srgbClr val="002060"/>
                </a:solidFill>
              </a:rPr>
              <a:t>с</a:t>
            </a:r>
            <a:r>
              <a:rPr lang="en-US" sz="1600" b="1" i="1" dirty="0" err="1" smtClean="0">
                <a:solidFill>
                  <a:srgbClr val="002060"/>
                </a:solidFill>
              </a:rPr>
              <a:t>терства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на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основе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всесторонней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общей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физической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подготовки</a:t>
            </a:r>
            <a:r>
              <a:rPr lang="en-US" sz="1600" b="1" i="1" dirty="0">
                <a:solidFill>
                  <a:srgbClr val="002060"/>
                </a:solidFill>
              </a:rPr>
              <a:t>, </a:t>
            </a:r>
            <a:r>
              <a:rPr lang="en-US" sz="1600" b="1" i="1" dirty="0" err="1">
                <a:solidFill>
                  <a:srgbClr val="002060"/>
                </a:solidFill>
              </a:rPr>
              <a:t>развитие</a:t>
            </a:r>
            <a:r>
              <a:rPr lang="en-US" sz="1600" b="1" i="1" dirty="0">
                <a:solidFill>
                  <a:srgbClr val="002060"/>
                </a:solidFill>
              </a:rPr>
              <a:t> и </a:t>
            </a:r>
            <a:r>
              <a:rPr lang="en-US" sz="1600" b="1" i="1" dirty="0" err="1">
                <a:solidFill>
                  <a:srgbClr val="002060"/>
                </a:solidFill>
              </a:rPr>
              <a:t>совершенствование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специальных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физических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качеств</a:t>
            </a:r>
            <a:r>
              <a:rPr lang="en-US" sz="1600" b="1" i="1" dirty="0">
                <a:solidFill>
                  <a:srgbClr val="002060"/>
                </a:solidFill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повышени</a:t>
            </a:r>
            <a:r>
              <a:rPr lang="ru-RU" sz="1600" b="1" i="1" dirty="0" smtClean="0">
                <a:solidFill>
                  <a:srgbClr val="002060"/>
                </a:solidFill>
              </a:rPr>
              <a:t>е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уровня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функциональной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подготовленности</a:t>
            </a:r>
            <a:r>
              <a:rPr lang="en-US" sz="1600" b="1" i="1" dirty="0">
                <a:solidFill>
                  <a:srgbClr val="002060"/>
                </a:solidFill>
              </a:rPr>
              <a:t> и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освоени</a:t>
            </a:r>
            <a:r>
              <a:rPr lang="ru-RU" sz="1600" b="1" i="1" dirty="0" smtClean="0">
                <a:solidFill>
                  <a:srgbClr val="002060"/>
                </a:solidFill>
              </a:rPr>
              <a:t>е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допустимых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тренировочных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нагрузок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00034" y="3786190"/>
            <a:ext cx="8215370" cy="1214446"/>
          </a:xfrm>
          <a:prstGeom prst="flowChartPunchedTap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rgbClr val="002060"/>
                </a:solidFill>
              </a:rPr>
              <a:t>Совершенствование в технике и тактике </a:t>
            </a:r>
            <a:r>
              <a:rPr lang="ru-RU" sz="1400" b="1" i="1" dirty="0" err="1">
                <a:solidFill>
                  <a:srgbClr val="002060"/>
                </a:solidFill>
              </a:rPr>
              <a:t>тхэквондо</a:t>
            </a:r>
            <a:r>
              <a:rPr lang="ru-RU" sz="1400" b="1" i="1" dirty="0">
                <a:solidFill>
                  <a:srgbClr val="002060"/>
                </a:solidFill>
              </a:rPr>
              <a:t> ИТФ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Накопление соревновательного опыта</a:t>
            </a:r>
          </a:p>
          <a:p>
            <a:pPr algn="ctr"/>
            <a:endParaRPr lang="ru-RU" sz="1400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00034" y="5072074"/>
            <a:ext cx="8215370" cy="1428760"/>
          </a:xfrm>
          <a:prstGeom prst="flowChartPunchedTap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2060"/>
                </a:solidFill>
              </a:rPr>
              <a:t>Подготовка и выполнение  нормативных требований по физической и специальной подготовке.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Выполнение первого спортивного разряда и  кандидата в Мастера спорта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  <p:transition advTm="5382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1643042" y="785794"/>
            <a:ext cx="5214974" cy="1143008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Продолжительность и объемы реализации программы по разделам подготовки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endParaRPr lang="ru-RU" sz="10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14282" y="2071678"/>
            <a:ext cx="2857520" cy="2071702"/>
          </a:xfrm>
          <a:prstGeom prst="verticalScroll">
            <a:avLst/>
          </a:prstGeom>
          <a:gradFill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Теоретическая подготовка</a:t>
            </a:r>
            <a:endParaRPr lang="ru-RU" sz="1600" dirty="0"/>
          </a:p>
          <a:p>
            <a:pPr algn="ctr"/>
            <a:endParaRPr lang="ru-RU" sz="12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000760" y="4714884"/>
            <a:ext cx="2786082" cy="1785950"/>
          </a:xfrm>
          <a:prstGeom prst="verticalScroll">
            <a:avLst/>
          </a:prstGeom>
          <a:gradFill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071802" y="4572008"/>
            <a:ext cx="2786082" cy="1857388"/>
          </a:xfrm>
          <a:prstGeom prst="verticalScroll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71406" y="4286256"/>
            <a:ext cx="3000396" cy="2286016"/>
          </a:xfrm>
          <a:prstGeom prst="verticalScroll">
            <a:avLst/>
          </a:prstGeom>
          <a:gradFill>
            <a:gsLst>
              <a:gs pos="0">
                <a:srgbClr val="7030A0">
                  <a:alpha val="72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Совершенствование техники и тактики  в тхэквондо ИТФ, развитие специальных физических качеств</a:t>
            </a:r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071802" y="2143116"/>
            <a:ext cx="2786082" cy="2214578"/>
          </a:xfrm>
          <a:prstGeom prst="verticalScroll">
            <a:avLst/>
          </a:prstGeom>
          <a:gradFill>
            <a:gsLst>
              <a:gs pos="0">
                <a:srgbClr val="FF0000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Общая физическая и специальная физическая подготовка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072198" y="2214554"/>
            <a:ext cx="2786082" cy="2143140"/>
          </a:xfrm>
          <a:prstGeom prst="verticalScroll">
            <a:avLst/>
          </a:prstGeom>
          <a:gradFill>
            <a:gsLst>
              <a:gs pos="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Технико-тактическая подготовка</a:t>
            </a:r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542926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Психологическая подготовка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5143512"/>
            <a:ext cx="2143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Другие виды спорта и спортивные игры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4992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857232"/>
            <a:ext cx="299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Тренировочные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занятия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5934670"/>
            <a:ext cx="5383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Тренер-преподаватель Хон Евгений Илларионович, обучающиеся  спортсмены перворазрядники, </a:t>
            </a:r>
          </a:p>
          <a:p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члены сборной команды города, Краснодарского края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IMG_2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643050"/>
            <a:ext cx="3357586" cy="2428892"/>
          </a:xfrm>
          <a:prstGeom prst="rect">
            <a:avLst/>
          </a:prstGeom>
        </p:spPr>
      </p:pic>
      <p:pic>
        <p:nvPicPr>
          <p:cNvPr id="6" name="Рисунок 5" descr="IMG_2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3143272" cy="1785950"/>
          </a:xfrm>
          <a:prstGeom prst="rect">
            <a:avLst/>
          </a:prstGeom>
        </p:spPr>
      </p:pic>
      <p:pic>
        <p:nvPicPr>
          <p:cNvPr id="7" name="Рисунок 6" descr="IMG_29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571876"/>
            <a:ext cx="3214710" cy="1932832"/>
          </a:xfrm>
          <a:prstGeom prst="rect">
            <a:avLst/>
          </a:prstGeom>
        </p:spPr>
      </p:pic>
    </p:spTree>
  </p:cSld>
  <p:clrMapOvr>
    <a:masterClrMapping/>
  </p:clrMapOvr>
  <p:transition advTm="4913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857232"/>
            <a:ext cx="3216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Подготовка к соревнованиям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IMG_29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214422"/>
            <a:ext cx="3857620" cy="2500330"/>
          </a:xfrm>
          <a:prstGeom prst="rect">
            <a:avLst/>
          </a:prstGeom>
        </p:spPr>
      </p:pic>
      <p:pic>
        <p:nvPicPr>
          <p:cNvPr id="4" name="Рисунок 3" descr="IMG_29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3143240" cy="2000264"/>
          </a:xfrm>
          <a:prstGeom prst="rect">
            <a:avLst/>
          </a:prstGeom>
        </p:spPr>
      </p:pic>
      <p:pic>
        <p:nvPicPr>
          <p:cNvPr id="5" name="Рисунок 4" descr="IMG_29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000504"/>
            <a:ext cx="3428992" cy="2004270"/>
          </a:xfrm>
          <a:prstGeom prst="rect">
            <a:avLst/>
          </a:prstGeom>
        </p:spPr>
      </p:pic>
    </p:spTree>
  </p:cSld>
  <p:clrMapOvr>
    <a:masterClrMapping/>
  </p:clrMapOvr>
  <p:transition advTm="4882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85794"/>
            <a:ext cx="59293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Результаты реализации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Первенство Краснодарского края 2016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Корнюшин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Антон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5DE2D8E-DF3B-483A-A4D2-74BD4DD9066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357298"/>
            <a:ext cx="2930712" cy="5214950"/>
          </a:xfrm>
          <a:prstGeom prst="rect">
            <a:avLst/>
          </a:prstGeom>
        </p:spPr>
      </p:pic>
    </p:spTree>
  </p:cSld>
  <p:clrMapOvr>
    <a:masterClrMapping/>
  </p:clrMapOvr>
  <p:transition advTm="514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302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Индивидуальная программа подготовки   перспективных  обучающихся  МБУ ДО ДЮСШ «ОЛИМП»  по спортивному единоборству   тхэквондо ИТФ </vt:lpstr>
      <vt:lpstr>         Индивидуальная программа  является методическим документом, отвечающим современным требованиям подготовки высококвалифицированных спортсменов по тхэквондо ИТФ.         Программа разработана для индивидуальной подготовки учащихся отделения тхэквондо ИТФ,  прошедших обучение на этапах начальной подготовки и   начальной специализации, имеющих 1-й спортивный разряд по избранному виду спорта и выполнивших контрольные нормативы по ОФП и СФП, в возрасте 14-17 лет, принимающих участие в соревнованиях не ниже краевого уровня.         Новизна программы заключается  в углубленном  индивидуальном  прохождении учебного материала  по избранному виду спорта.        Участники  реализации  программы – тренеры-преподаватели, методисты, обучающиеся и их родители.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программа подготовки  перспективных  обучающихся  МБУ ДО ДЮСШ «ОЛИМП»  по спортивному единоборству   тхэквондо ИТФ</dc:title>
  <dc:creator>ONE</dc:creator>
  <cp:lastModifiedBy>user</cp:lastModifiedBy>
  <cp:revision>32</cp:revision>
  <dcterms:created xsi:type="dcterms:W3CDTF">2017-09-01T18:54:10Z</dcterms:created>
  <dcterms:modified xsi:type="dcterms:W3CDTF">2017-09-06T07:30:44Z</dcterms:modified>
</cp:coreProperties>
</file>