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44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6000" r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lang="ru-RU" sz="6000" b="1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ru-RU" sz="5400" b="1" dirty="0" smtClean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  <a:endParaRPr lang="ru-RU" sz="54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lstStyle/>
          <a:p>
            <a:r>
              <a:rPr lang="ru-RU" sz="4900" b="1" dirty="0">
                <a:solidFill>
                  <a:srgbClr val="FFFF00"/>
                </a:solidFill>
              </a:rPr>
              <a:t>А главное, </a:t>
            </a:r>
            <a:r>
              <a:rPr lang="ru-RU" sz="4900" b="1" dirty="0" smtClean="0">
                <a:solidFill>
                  <a:srgbClr val="FFFF00"/>
                </a:solidFill>
              </a:rPr>
              <a:t>берегите себя и </a:t>
            </a:r>
            <a:r>
              <a:rPr lang="ru-RU" sz="4900" b="1" dirty="0">
                <a:solidFill>
                  <a:srgbClr val="FFFF00"/>
                </a:solidFill>
              </a:rPr>
              <a:t>своих </a:t>
            </a:r>
            <a:r>
              <a:rPr lang="ru-RU" sz="4900" b="1" dirty="0" smtClean="0">
                <a:solidFill>
                  <a:srgbClr val="FFFF00"/>
                </a:solidFill>
              </a:rPr>
              <a:t>близких.</a:t>
            </a:r>
            <a:br>
              <a:rPr lang="ru-RU" sz="4900" b="1" dirty="0" smtClean="0">
                <a:solidFill>
                  <a:srgbClr val="FFFF00"/>
                </a:solidFill>
              </a:rPr>
            </a:br>
            <a:r>
              <a:rPr lang="ru-RU" b="1" dirty="0">
                <a:solidFill>
                  <a:srgbClr val="FFFF00"/>
                </a:solidFill>
              </a:rPr>
              <a:t/>
            </a:r>
            <a:br>
              <a:rPr lang="ru-RU" b="1" dirty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92D050"/>
                </a:solidFill>
              </a:rPr>
              <a:t>Спасибо за внимание!</a:t>
            </a:r>
            <a:r>
              <a:rPr lang="ru-RU" dirty="0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 …</a:t>
            </a:r>
            <a: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Коронавирус – это </a:t>
            </a:r>
            <a:r>
              <a:rPr lang="ru-RU" b="1" dirty="0" smtClean="0"/>
              <a:t>целое семейство </a:t>
            </a:r>
            <a:r>
              <a:rPr lang="ru-RU" b="1" dirty="0"/>
              <a:t>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lang="ru-RU" sz="4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lang="ru-RU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Самые </a:t>
            </a:r>
            <a:r>
              <a:rPr lang="ru-RU" b="1" dirty="0">
                <a:solidFill>
                  <a:srgbClr val="FFFF00"/>
                </a:solidFill>
              </a:rPr>
              <a:t>распространенные пути передачи —</a:t>
            </a:r>
            <a:r>
              <a:rPr lang="ru-RU" b="1" dirty="0">
                <a:solidFill>
                  <a:srgbClr val="92D050"/>
                </a:solidFill>
              </a:rPr>
              <a:t> </a:t>
            </a:r>
            <a:r>
              <a:rPr lang="ru-RU" b="1" dirty="0">
                <a:solidFill>
                  <a:srgbClr val="FF0000"/>
                </a:solidFill>
              </a:rPr>
              <a:t>бытовой </a:t>
            </a:r>
            <a:r>
              <a:rPr lang="ru-RU" b="1" dirty="0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lang="ru-RU" b="1" dirty="0">
                <a:solidFill>
                  <a:srgbClr val="FF0000"/>
                </a:solidFill>
              </a:rPr>
              <a:t>контактный</a:t>
            </a:r>
            <a:r>
              <a:rPr lang="ru-RU" b="1" dirty="0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lang="ru-RU" b="1" dirty="0">
                <a:solidFill>
                  <a:srgbClr val="FF0000"/>
                </a:solidFill>
              </a:rPr>
              <a:t>воздушно-капельный </a:t>
            </a:r>
            <a:r>
              <a:rPr lang="ru-RU" b="1" dirty="0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842847d4943645e4ce5e28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429000"/>
            <a:ext cx="2238374" cy="31382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— кашель (сухой или с небольшим количеством мокроты) и/или боль в </a:t>
            </a:r>
            <a:r>
              <a:rPr lang="ru-RU" b="1" dirty="0" smtClean="0">
                <a:solidFill>
                  <a:srgbClr val="FF0000"/>
                </a:solidFill>
              </a:rPr>
              <a:t>горле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dirty="0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бо-ьной-ма-ьчик-в-кровати-с-симптомами-ихора-ки-и-термометра-в-его-70843381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lang="ru-RU" sz="40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500" b="1" dirty="0"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улыбка.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/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3824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/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b="1" dirty="0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lang="ru-RU" dirty="0"/>
          </a:p>
        </p:txBody>
      </p:sp>
      <p:pic>
        <p:nvPicPr>
          <p:cNvPr id="5" name="Содержимое 4" descr="ef1843-dokunmak-yasaktir-isaretilevhasietiketi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В </a:t>
            </a:r>
            <a:r>
              <a:rPr lang="ru-RU" b="1" dirty="0" smtClean="0"/>
              <a:t>магазинах, транспорте и прочих общественных местах </a:t>
            </a:r>
            <a:r>
              <a:rPr lang="ru-RU" b="1" dirty="0"/>
              <a:t>обязательно используйте дезинфицирующие </a:t>
            </a:r>
            <a:r>
              <a:rPr lang="ru-RU" b="1" dirty="0" smtClean="0"/>
              <a:t>салфетки</a:t>
            </a:r>
            <a:r>
              <a:rPr lang="ru-RU" b="1" dirty="0"/>
              <a:t> </a:t>
            </a:r>
            <a:r>
              <a:rPr lang="ru-RU" b="1" dirty="0" smtClean="0"/>
              <a:t>и антисептическое средство чтобы протереть ручки и детские сидения в продуктовых тележках.</a:t>
            </a:r>
            <a:endParaRPr lang="ru-RU" b="1" dirty="0"/>
          </a:p>
          <a:p>
            <a:endParaRPr lang="ru-RU" dirty="0"/>
          </a:p>
        </p:txBody>
      </p:sp>
      <p:pic>
        <p:nvPicPr>
          <p:cNvPr id="5" name="Содержимое 4" descr="мыть-рук-ваш-22770054 (2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6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3500438"/>
            <a:ext cx="2928958" cy="29289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dirty="0"/>
              <a:t>Делайте это </a:t>
            </a:r>
            <a:r>
              <a:rPr lang="ru-RU" b="1" dirty="0" smtClean="0"/>
              <a:t>в течении 10 – 20 секунд</a:t>
            </a:r>
            <a:r>
              <a:rPr lang="ru-RU" b="1" dirty="0"/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lang="ru-RU" dirty="0"/>
          </a:p>
        </p:txBody>
      </p:sp>
      <p:pic>
        <p:nvPicPr>
          <p:cNvPr id="5" name="Содержимое 4" descr="depositphotos_81174216-stock-illustration-illustration-of-a-person-washin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При первых </a:t>
            </a:r>
            <a:endParaRPr lang="ru-RU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симптомах простуды </a:t>
            </a:r>
            <a:r>
              <a:rPr lang="ru-RU" b="1" dirty="0">
                <a:solidFill>
                  <a:srgbClr val="FF0000"/>
                </a:solidFill>
              </a:rPr>
              <a:t>— оставайтесь </a:t>
            </a:r>
            <a:r>
              <a:rPr lang="ru-RU" b="1" dirty="0" smtClean="0">
                <a:solidFill>
                  <a:srgbClr val="FF0000"/>
                </a:solidFill>
              </a:rPr>
              <a:t>дома…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rgbClr val="92D050"/>
                </a:solidFill>
              </a:rPr>
              <a:t> </a:t>
            </a:r>
            <a:r>
              <a:rPr lang="ru-RU" dirty="0">
                <a:solidFill>
                  <a:srgbClr val="92D050"/>
                </a:solidFill>
              </a:rPr>
              <a:t>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маска-че-овека-ме-ицинская-8507167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3286124"/>
            <a:ext cx="3009904" cy="3009904"/>
          </a:xfrm>
          <a:prstGeom prst="rect">
            <a:avLst/>
          </a:prstGeom>
        </p:spPr>
      </p:pic>
      <p:pic>
        <p:nvPicPr>
          <p:cNvPr id="5" name="Содержимое 4" descr="3F2WW3nwNCY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217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Коронавирус.  Что нужно знать!</vt:lpstr>
      <vt:lpstr>Что такое коронавирус … </vt:lpstr>
      <vt:lpstr>Как распространяется вирус?</vt:lpstr>
      <vt:lpstr>Симптомы коронавируса :</vt:lpstr>
      <vt:lpstr>Как защититься от коронавируса?</vt:lpstr>
      <vt:lpstr>Презентация PowerPoint</vt:lpstr>
      <vt:lpstr>Презентация PowerPoint</vt:lpstr>
      <vt:lpstr>Презентация PowerPoint</vt:lpstr>
      <vt:lpstr>Презентация PowerPoint</vt:lpstr>
      <vt:lpstr>А главное, берегите себя и своих близких.   Спасибо за внимание! 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Ден</dc:creator>
  <cp:lastModifiedBy>ГО и ЧС</cp:lastModifiedBy>
  <cp:revision>9</cp:revision>
  <dcterms:created xsi:type="dcterms:W3CDTF">2020-03-17T17:44:06Z</dcterms:created>
  <dcterms:modified xsi:type="dcterms:W3CDTF">2020-05-22T06:31:50Z</dcterms:modified>
</cp:coreProperties>
</file>