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70" r:id="rId5"/>
    <p:sldId id="271" r:id="rId6"/>
    <p:sldId id="266" r:id="rId7"/>
    <p:sldId id="276" r:id="rId8"/>
    <p:sldId id="278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115" d="100"/>
          <a:sy n="115" d="100"/>
        </p:scale>
        <p:origin x="-144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AE6-392F-481A-8DD7-9E08DC16F1C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sosh2.siteedu.ru/media/cache/4d/6b/4d6b31070d3ad723d2e2e931df4235a4.png"/>
          <p:cNvPicPr>
            <a:picLocks noChangeAspect="1" noChangeArrowheads="1"/>
          </p:cNvPicPr>
          <p:nvPr/>
        </p:nvPicPr>
        <p:blipFill>
          <a:blip r:embed="rId2" cstate="print"/>
          <a:srcRect t="9685" b="26262"/>
          <a:stretch>
            <a:fillRect/>
          </a:stretch>
        </p:blipFill>
        <p:spPr bwMode="auto">
          <a:xfrm>
            <a:off x="827584" y="0"/>
            <a:ext cx="754500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постоянно эволюционируют.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979188/177d09a7-5068-4f5f-b52f-14527a9ef2e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3"/>
            <a:ext cx="6768752" cy="443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 получил из-за ворсинок на оболочке, которые по форме напоминают солнечную корону во время затмения.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88832" cy="46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заразиться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79044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Инфекция распространяется воздушно – </a:t>
            </a:r>
          </a:p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капельным путем.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2788"/>
            <a:ext cx="3816424" cy="3816424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819713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Заражение возможно при тесном контакте с больным человеком.</a:t>
            </a:r>
            <a:endParaRPr lang="ru-RU" dirty="0"/>
          </a:p>
        </p:txBody>
      </p:sp>
      <p:pic>
        <p:nvPicPr>
          <p:cNvPr id="12290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312368" cy="4394410"/>
          </a:xfrm>
          <a:prstGeom prst="rect">
            <a:avLst/>
          </a:prstGeom>
          <a:noFill/>
        </p:spPr>
      </p:pic>
      <p:pic>
        <p:nvPicPr>
          <p:cNvPr id="5" name="Picture 2" descr="https://slavdelo.dn.ua/wp-content/uploads/2016/07/mikrobyi1-1024x576.jpg"/>
          <p:cNvPicPr>
            <a:picLocks noChangeAspect="1" noChangeArrowheads="1"/>
          </p:cNvPicPr>
          <p:nvPr/>
        </p:nvPicPr>
        <p:blipFill>
          <a:blip r:embed="rId3" cstate="print"/>
          <a:srcRect l="12709" r="16401" b="-1370"/>
          <a:stretch>
            <a:fillRect/>
          </a:stretch>
        </p:blipFill>
        <p:spPr bwMode="auto">
          <a:xfrm>
            <a:off x="3923928" y="2204864"/>
            <a:ext cx="501331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Защитись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oshkole.ru/editor_images/86154.jpg"/>
          <p:cNvPicPr>
            <a:picLocks noChangeAspect="1" noChangeArrowheads="1"/>
          </p:cNvPicPr>
          <p:nvPr/>
        </p:nvPicPr>
        <p:blipFill>
          <a:blip r:embed="rId2" cstate="print"/>
          <a:srcRect l="551" t="22700" r="5900"/>
          <a:stretch>
            <a:fillRect/>
          </a:stretch>
        </p:blipFill>
        <p:spPr bwMode="auto">
          <a:xfrm>
            <a:off x="251520" y="1340768"/>
            <a:ext cx="8728654" cy="50604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31577" y="43934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D64F9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D64F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 bwMode="auto">
          <a:xfrm>
            <a:off x="179512" y="1660864"/>
            <a:ext cx="8784976" cy="50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dsrodn13.nubex.ru/resources/1026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1"/>
            <a:ext cx="3219092" cy="18091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dsrodn13.nubex.ru/resources/10263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3528392" cy="2043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носить медицинскую маску?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Аккуратно закройте нос и рот маской и закрепите её, чтобы уменьшить зазор между лицом и маской.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После того, как маска станет влажной или загрязнённой, наденьте новую чистую и сухую маску.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  <p:pic>
        <p:nvPicPr>
          <p:cNvPr id="7" name="Picture 2" descr="https://dsrodn13.nubex.ru/resources/10265/"/>
          <p:cNvPicPr>
            <a:picLocks noChangeAspect="1" noChangeArrowheads="1"/>
          </p:cNvPicPr>
          <p:nvPr/>
        </p:nvPicPr>
        <p:blipFill>
          <a:blip r:embed="rId2" cstate="print"/>
          <a:srcRect t="63650"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4581128"/>
            <a:ext cx="7772400" cy="150018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Дубышкина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Анатольевна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153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  Коронавирусы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Коронавирусы постоянно эволюционируют. </vt:lpstr>
      <vt:lpstr>Своё название он получил из-за ворсинок на оболочке, которые по форме напоминают солнечную корону во время затмения. </vt:lpstr>
      <vt:lpstr>Как можно заразиться короновирусом?</vt:lpstr>
      <vt:lpstr> Заражение возможно при тесном контакте с больным человеком.</vt:lpstr>
      <vt:lpstr>Защитись от короновируса!</vt:lpstr>
      <vt:lpstr>Способы защиты от короновируса</vt:lpstr>
      <vt:lpstr>Как правильно носить медицинскую маску?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ГО и ЧС</cp:lastModifiedBy>
  <cp:revision>12</cp:revision>
  <dcterms:created xsi:type="dcterms:W3CDTF">2020-03-16T09:47:13Z</dcterms:created>
  <dcterms:modified xsi:type="dcterms:W3CDTF">2020-05-22T06:29:31Z</dcterms:modified>
</cp:coreProperties>
</file>